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95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8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81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2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69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83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17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7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47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BD85-0C3B-400C-A1A9-DBC2CE6C18BC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83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7543"/>
            <a:ext cx="12192000" cy="85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55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Hartz</dc:creator>
  <cp:lastModifiedBy>Andressa Soares dos Santos</cp:lastModifiedBy>
  <cp:revision>1</cp:revision>
  <dcterms:created xsi:type="dcterms:W3CDTF">2019-05-31T19:03:14Z</dcterms:created>
  <dcterms:modified xsi:type="dcterms:W3CDTF">2021-11-23T14:27:31Z</dcterms:modified>
</cp:coreProperties>
</file>